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9" r:id="rId2"/>
  </p:sldIdLst>
  <p:sldSz cx="6858000" cy="9906000" type="A4"/>
  <p:notesSz cx="6797675" cy="9926638"/>
  <p:defaultTextStyle>
    <a:defPPr>
      <a:defRPr lang="fr-FR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CF0D926-9A13-47C2-90F1-57E78F244157}">
          <p14:sldIdLst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5288D5"/>
    <a:srgbClr val="2B5384"/>
    <a:srgbClr val="405888"/>
    <a:srgbClr val="52BAD5"/>
    <a:srgbClr val="1D6579"/>
    <a:srgbClr val="257F97"/>
    <a:srgbClr val="B1E0EC"/>
    <a:srgbClr val="215968"/>
    <a:srgbClr val="A1C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88262" autoAdjust="0"/>
  </p:normalViewPr>
  <p:slideViewPr>
    <p:cSldViewPr snapToGrid="0">
      <p:cViewPr varScale="1">
        <p:scale>
          <a:sx n="77" d="100"/>
          <a:sy n="77" d="100"/>
        </p:scale>
        <p:origin x="25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45F40-6415-4E52-A7A6-C850B5877982}" type="datetimeFigureOut">
              <a:rPr lang="fr-FR" smtClean="0"/>
              <a:t>16/06/2017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889A1-9053-4F14-9D43-34383F2DA0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573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029CA-F5A5-4C1D-BEEA-08EB3D5FB712}" type="datetimeFigureOut">
              <a:rPr lang="fr-FR" smtClean="0"/>
              <a:t>16/06/2017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5C16F-2967-49A4-9D16-907962C8D72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12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eneylu School" title="Beneylu School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3759"/>
            <a:ext cx="6858000" cy="77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anna\Desktop\BNJim bannièr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16" y="1059808"/>
            <a:ext cx="2746291" cy="70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-5357" y="7710402"/>
            <a:ext cx="6863357" cy="1355196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lang="fr-FR" sz="2025" kern="1200" dirty="0">
                <a:solidFill>
                  <a:schemeClr val="accent5">
                    <a:lumMod val="50000"/>
                  </a:schemeClr>
                </a:solidFill>
                <a:latin typeface="Bree Serif" pitchFamily="2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-5357" y="9051837"/>
            <a:ext cx="6863357" cy="854163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 defTabSz="385763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844" kern="12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2882" indent="0" algn="ctr">
              <a:buNone/>
              <a:defRPr sz="844"/>
            </a:lvl2pPr>
            <a:lvl3pPr marL="385763" indent="0" algn="ctr">
              <a:buNone/>
              <a:defRPr sz="759"/>
            </a:lvl3pPr>
            <a:lvl4pPr marL="578644" indent="0" algn="ctr">
              <a:buNone/>
              <a:defRPr sz="675"/>
            </a:lvl4pPr>
            <a:lvl5pPr marL="771526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49" indent="0" algn="ctr">
              <a:buNone/>
              <a:defRPr sz="675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4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rgbClr val="52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918" y="2469627"/>
            <a:ext cx="5915025" cy="4120620"/>
          </a:xfrm>
          <a:solidFill>
            <a:srgbClr val="52BAD5"/>
          </a:solidFill>
        </p:spPr>
        <p:txBody>
          <a:bodyPr anchor="b">
            <a:normAutofit/>
          </a:bodyPr>
          <a:lstStyle>
            <a:lvl1pPr>
              <a:defRPr sz="2784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918" y="6629232"/>
            <a:ext cx="5915025" cy="216693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B1E0EC"/>
                </a:solidFill>
                <a:latin typeface="+mj-lt"/>
              </a:defRPr>
            </a:lvl1pPr>
            <a:lvl2pPr marL="192882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4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D942-8925-46EB-95DB-A5C6A6B2C1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26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6858000" cy="7992188"/>
          </a:xfrm>
        </p:spPr>
        <p:txBody>
          <a:bodyPr/>
          <a:lstStyle>
            <a:lvl1pPr>
              <a:defRPr>
                <a:solidFill>
                  <a:srgbClr val="215968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992195"/>
            <a:ext cx="6858000" cy="1913812"/>
          </a:xfrm>
          <a:prstGeom prst="rect">
            <a:avLst/>
          </a:prstGeom>
          <a:solidFill>
            <a:srgbClr val="52B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59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7992195"/>
            <a:ext cx="6858000" cy="984746"/>
          </a:xfrm>
          <a:noFill/>
        </p:spPr>
        <p:txBody>
          <a:bodyPr lIns="828000">
            <a:normAutofit/>
          </a:bodyPr>
          <a:lstStyle>
            <a:lvl1pPr>
              <a:defRPr sz="1688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0" y="9084322"/>
            <a:ext cx="6858000" cy="714305"/>
          </a:xfrm>
        </p:spPr>
        <p:txBody>
          <a:bodyPr lIns="828000"/>
          <a:lstStyle>
            <a:lvl1pPr marL="0" indent="0">
              <a:buNone/>
              <a:defRPr>
                <a:solidFill>
                  <a:srgbClr val="B1E0EC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761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"/>
            <a:ext cx="6858000" cy="1913812"/>
          </a:xfrm>
          <a:prstGeom prst="rect">
            <a:avLst/>
          </a:prstGeom>
          <a:solidFill>
            <a:srgbClr val="52B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59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81700"/>
            <a:ext cx="6858000" cy="984746"/>
          </a:xfrm>
          <a:noFill/>
        </p:spPr>
        <p:txBody>
          <a:bodyPr lIns="828000">
            <a:normAutofit/>
          </a:bodyPr>
          <a:lstStyle>
            <a:lvl1pPr>
              <a:defRPr sz="1688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0" y="67400"/>
            <a:ext cx="6858000" cy="714305"/>
          </a:xfrm>
        </p:spPr>
        <p:txBody>
          <a:bodyPr lIns="828000"/>
          <a:lstStyle>
            <a:lvl1pPr marL="0" indent="0">
              <a:buNone/>
              <a:defRPr>
                <a:solidFill>
                  <a:srgbClr val="B1E0EC"/>
                </a:solidFill>
                <a:latin typeface="+mj-lt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471490" y="2143482"/>
            <a:ext cx="5915025" cy="7207680"/>
          </a:xfrm>
        </p:spPr>
        <p:txBody>
          <a:bodyPr>
            <a:normAutofit/>
          </a:bodyPr>
          <a:lstStyle>
            <a:lvl1pPr marL="0" indent="0">
              <a:buNone/>
              <a:defRPr sz="1238" b="0" baseline="0">
                <a:solidFill>
                  <a:srgbClr val="215968"/>
                </a:solidFill>
              </a:defRPr>
            </a:lvl1pPr>
            <a:lvl2pPr marL="192882" indent="0">
              <a:buFont typeface="Arial" panose="020B0604020202020204" pitchFamily="34" charset="0"/>
              <a:buNone/>
              <a:defRPr sz="591">
                <a:solidFill>
                  <a:srgbClr val="1F497D"/>
                </a:solidFill>
              </a:defRPr>
            </a:lvl2pPr>
            <a:lvl3pPr marL="385763" indent="0">
              <a:buNone/>
              <a:defRPr/>
            </a:lvl3pPr>
            <a:lvl4pPr marL="578644" indent="0">
              <a:buNone/>
              <a:defRPr sz="844"/>
            </a:lvl4pPr>
            <a:lvl5pPr marL="771526" indent="0">
              <a:buNone/>
              <a:defRPr/>
            </a:lvl5pPr>
          </a:lstStyle>
          <a:p>
            <a:pPr lvl="0"/>
            <a:r>
              <a:rPr lang="fr-FR" dirty="0"/>
              <a:t>Section</a:t>
            </a:r>
          </a:p>
        </p:txBody>
      </p:sp>
      <p:sp>
        <p:nvSpPr>
          <p:cNvPr id="2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843463" y="9508415"/>
            <a:ext cx="1543050" cy="281054"/>
          </a:xfrm>
        </p:spPr>
        <p:txBody>
          <a:bodyPr/>
          <a:lstStyle>
            <a:lvl1pPr>
              <a:defRPr sz="464"/>
            </a:lvl1pPr>
          </a:lstStyle>
          <a:p>
            <a:fld id="{501C3E7A-EAB2-4956-89A5-0D0A8A3BFDB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471488" y="9506940"/>
            <a:ext cx="4191778" cy="282528"/>
          </a:xfrm>
        </p:spPr>
        <p:txBody>
          <a:bodyPr vert="horz" lIns="91440" tIns="45720" rIns="91440" bIns="45720" rtlCol="0" anchor="ctr"/>
          <a:lstStyle>
            <a:lvl1pPr marL="0" indent="0" algn="l">
              <a:buNone/>
              <a:defRPr lang="fr-FR" sz="464" smtClean="0">
                <a:solidFill>
                  <a:schemeClr val="tx1">
                    <a:tint val="75000"/>
                  </a:schemeClr>
                </a:solidFill>
              </a:defRPr>
            </a:lvl1pPr>
            <a:lvl2pPr>
              <a:defRPr lang="fr-FR" sz="759" smtClean="0"/>
            </a:lvl2pPr>
            <a:lvl3pPr>
              <a:defRPr lang="fr-FR" sz="759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marL="0" lvl="0" algn="r"/>
            <a:r>
              <a:rPr lang="fr-FR" dirty="0"/>
              <a:t>Nom de la fiche</a:t>
            </a:r>
          </a:p>
        </p:txBody>
      </p:sp>
    </p:spTree>
    <p:extLst>
      <p:ext uri="{BB962C8B-B14F-4D97-AF65-F5344CB8AC3E}">
        <p14:creationId xmlns:p14="http://schemas.microsoft.com/office/powerpoint/2010/main" val="247203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D942-8925-46EB-95DB-A5C6A6B2C1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18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1490" y="527409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1490" y="2637015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1488" y="9181402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71715" y="9181402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43463" y="9181402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D942-8925-46EB-95DB-A5C6A6B2C1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39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61" r:id="rId4"/>
    <p:sldLayoutId id="2147483655" r:id="rId5"/>
  </p:sldLayoutIdLst>
  <p:hf hdr="0" ftr="0" dt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3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86796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2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4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ylu.com/e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57" y="-62630"/>
            <a:ext cx="7049388" cy="99686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39452" y="1676528"/>
            <a:ext cx="52985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Chers parents,</a:t>
            </a:r>
          </a:p>
          <a:p>
            <a:pPr algn="just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Cette année, nous partageons avec vous nos travaux – et nos bons moments – sur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notre classe numérique Beneylu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5325" y="6159870"/>
            <a:ext cx="529851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Notre classe numérique est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100 % sécurisée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Seuls les élèves de la classe, leurs parents et moi pouvons nous connecter.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Notre classe numérique est conforme aux recommandations du Ministère de l’Éducation Nationale et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particulièrement adaptée aux enfants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Bienvenue sur Beneylu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algn="just">
              <a:lnSpc>
                <a:spcPct val="150000"/>
              </a:lnSpc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464" y="3042336"/>
            <a:ext cx="4498756" cy="260096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059417" y="5734006"/>
            <a:ext cx="4980851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Pour nous rejoindre, entrez vos identifiants sur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https://beneylu.com/ent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449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eneylu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Beneylu formation">
      <a:majorFont>
        <a:latin typeface="Bree Serif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owerPoint v2.potx" id="{AC14CA0C-1B3A-4561-9186-EABCA345B7E9}" vid="{E2DE49B7-C17A-4B70-9417-F56CB0FE9C1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</Words>
  <Application>Microsoft Office PowerPoint</Application>
  <PresentationFormat>Format A4 (210 x 297 mm)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Bree Serif</vt:lpstr>
      <vt:lpstr>Calibri</vt:lpstr>
      <vt:lpstr>Century Gothic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2016-06-28T11:37:33Z</dcterms:created>
  <dcterms:modified xsi:type="dcterms:W3CDTF">2017-06-16T15:17:16Z</dcterms:modified>
</cp:coreProperties>
</file>